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0" r:id="rId4"/>
    <p:sldId id="262" r:id="rId5"/>
    <p:sldId id="263" r:id="rId6"/>
    <p:sldId id="264" r:id="rId7"/>
    <p:sldId id="265" r:id="rId8"/>
    <p:sldId id="266" r:id="rId9"/>
    <p:sldId id="316" r:id="rId10"/>
    <p:sldId id="267" r:id="rId11"/>
    <p:sldId id="291" r:id="rId12"/>
    <p:sldId id="269" r:id="rId13"/>
    <p:sldId id="270" r:id="rId14"/>
    <p:sldId id="349" r:id="rId15"/>
    <p:sldId id="272" r:id="rId16"/>
    <p:sldId id="273" r:id="rId17"/>
    <p:sldId id="350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346" r:id="rId26"/>
    <p:sldId id="281" r:id="rId27"/>
    <p:sldId id="282" r:id="rId28"/>
    <p:sldId id="283" r:id="rId29"/>
    <p:sldId id="284" r:id="rId30"/>
    <p:sldId id="347" r:id="rId31"/>
    <p:sldId id="348" r:id="rId32"/>
    <p:sldId id="345" r:id="rId33"/>
    <p:sldId id="290" r:id="rId34"/>
    <p:sldId id="302" r:id="rId35"/>
    <p:sldId id="323" r:id="rId36"/>
    <p:sldId id="295" r:id="rId37"/>
    <p:sldId id="320" r:id="rId38"/>
    <p:sldId id="299" r:id="rId39"/>
    <p:sldId id="324" r:id="rId40"/>
    <p:sldId id="331" r:id="rId41"/>
    <p:sldId id="360" r:id="rId42"/>
    <p:sldId id="317" r:id="rId43"/>
    <p:sldId id="364" r:id="rId44"/>
    <p:sldId id="365" r:id="rId45"/>
    <p:sldId id="333" r:id="rId46"/>
    <p:sldId id="356" r:id="rId47"/>
    <p:sldId id="357" r:id="rId48"/>
    <p:sldId id="298" r:id="rId49"/>
    <p:sldId id="352" r:id="rId50"/>
    <p:sldId id="353" r:id="rId51"/>
    <p:sldId id="329" r:id="rId52"/>
    <p:sldId id="330" r:id="rId53"/>
    <p:sldId id="362" r:id="rId54"/>
    <p:sldId id="361" r:id="rId55"/>
    <p:sldId id="366" r:id="rId56"/>
    <p:sldId id="304" r:id="rId57"/>
    <p:sldId id="334" r:id="rId58"/>
    <p:sldId id="338" r:id="rId59"/>
    <p:sldId id="319" r:id="rId60"/>
    <p:sldId id="305" r:id="rId61"/>
    <p:sldId id="308" r:id="rId62"/>
    <p:sldId id="309" r:id="rId63"/>
    <p:sldId id="310" r:id="rId64"/>
    <p:sldId id="332" r:id="rId65"/>
    <p:sldId id="312" r:id="rId66"/>
    <p:sldId id="314" r:id="rId67"/>
    <p:sldId id="315" r:id="rId68"/>
    <p:sldId id="341" r:id="rId69"/>
    <p:sldId id="340" r:id="rId70"/>
    <p:sldId id="343" r:id="rId7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117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4E153-14D1-410E-BBAE-301389D1EB24}" type="datetimeFigureOut">
              <a:rPr lang="pl-PL" smtClean="0"/>
              <a:pPr/>
              <a:t>2016-11-02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48739-DBF5-4774-B75A-9F338A283E2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4E153-14D1-410E-BBAE-301389D1EB24}" type="datetimeFigureOut">
              <a:rPr lang="pl-PL" smtClean="0"/>
              <a:pPr/>
              <a:t>2016-11-02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48739-DBF5-4774-B75A-9F338A283E2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4E153-14D1-410E-BBAE-301389D1EB24}" type="datetimeFigureOut">
              <a:rPr lang="pl-PL" smtClean="0"/>
              <a:pPr/>
              <a:t>2016-11-02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48739-DBF5-4774-B75A-9F338A283E2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4E153-14D1-410E-BBAE-301389D1EB24}" type="datetimeFigureOut">
              <a:rPr lang="pl-PL" smtClean="0"/>
              <a:pPr/>
              <a:t>2016-11-02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48739-DBF5-4774-B75A-9F338A283E2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4E153-14D1-410E-BBAE-301389D1EB24}" type="datetimeFigureOut">
              <a:rPr lang="pl-PL" smtClean="0"/>
              <a:pPr/>
              <a:t>2016-11-02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48739-DBF5-4774-B75A-9F338A283E2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4E153-14D1-410E-BBAE-301389D1EB24}" type="datetimeFigureOut">
              <a:rPr lang="pl-PL" smtClean="0"/>
              <a:pPr/>
              <a:t>2016-11-02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48739-DBF5-4774-B75A-9F338A283E2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4E153-14D1-410E-BBAE-301389D1EB24}" type="datetimeFigureOut">
              <a:rPr lang="pl-PL" smtClean="0"/>
              <a:pPr/>
              <a:t>2016-11-02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48739-DBF5-4774-B75A-9F338A283E2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4E153-14D1-410E-BBAE-301389D1EB24}" type="datetimeFigureOut">
              <a:rPr lang="pl-PL" smtClean="0"/>
              <a:pPr/>
              <a:t>2016-11-02</a:t>
            </a:fld>
            <a:endParaRPr 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D48739-DBF5-4774-B75A-9F338A283E2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Symbol zastępczy stopki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4E153-14D1-410E-BBAE-301389D1EB24}" type="datetimeFigureOut">
              <a:rPr lang="pl-PL" smtClean="0"/>
              <a:pPr/>
              <a:t>2016-11-02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48739-DBF5-4774-B75A-9F338A283E2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4E153-14D1-410E-BBAE-301389D1EB24}" type="datetimeFigureOut">
              <a:rPr lang="pl-PL" smtClean="0"/>
              <a:pPr/>
              <a:t>2016-11-02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1CD48739-DBF5-4774-B75A-9F338A283E2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E94E153-14D1-410E-BBAE-301389D1EB24}" type="datetimeFigureOut">
              <a:rPr lang="pl-PL" smtClean="0"/>
              <a:pPr/>
              <a:t>2016-11-02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48739-DBF5-4774-B75A-9F338A283E2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olny kształt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Dowolny kształt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E94E153-14D1-410E-BBAE-301389D1EB24}" type="datetimeFigureOut">
              <a:rPr lang="pl-PL" smtClean="0"/>
              <a:pPr/>
              <a:t>2016-11-02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CD48739-DBF5-4774-B75A-9F338A283E2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8596" y="3286124"/>
            <a:ext cx="6480048" cy="230124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smtClean="0"/>
              <a:t>Wspólnota ZSJM </a:t>
            </a:r>
            <a:br>
              <a:rPr lang="pl-PL" dirty="0" smtClean="0"/>
            </a:br>
            <a:r>
              <a:rPr lang="pl-PL" dirty="0" smtClean="0"/>
              <a:t>w Kielcach</a:t>
            </a:r>
            <a:endParaRPr lang="pl-PL" dirty="0"/>
          </a:p>
        </p:txBody>
      </p:sp>
      <p:sp>
        <p:nvSpPr>
          <p:cNvPr id="7171" name="Podtytuł 2"/>
          <p:cNvSpPr>
            <a:spLocks noGrp="1"/>
          </p:cNvSpPr>
          <p:nvPr>
            <p:ph type="subTitle" idx="1"/>
          </p:nvPr>
        </p:nvSpPr>
        <p:spPr>
          <a:xfrm>
            <a:off x="433388" y="1544638"/>
            <a:ext cx="6480175" cy="1752600"/>
          </a:xfrm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az 1" descr="C:\Users\User\Documents\S. DOROTA\ZDJĘCIA\zdj Kielce\DSC001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678440"/>
            <a:ext cx="7715304" cy="5537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W drodze do Częstochowy - naszym niedawno nabytym samochodem</a:t>
            </a:r>
            <a:endParaRPr lang="pl-PL" sz="3200" dirty="0"/>
          </a:p>
        </p:txBody>
      </p:sp>
      <p:pic>
        <p:nvPicPr>
          <p:cNvPr id="6146" name="Picture 2" descr="D:\zdjęcia dla s. Dominiki\wybrane ze zgodą rodziców z przedszkola, nie ma zgody scholi\P1050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1702" y="1523986"/>
            <a:ext cx="3679058" cy="49054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mtClean="0"/>
              <a:t>Dom zakonny</a:t>
            </a:r>
            <a:endParaRPr lang="pl-PL"/>
          </a:p>
        </p:txBody>
      </p:sp>
      <p:sp>
        <p:nvSpPr>
          <p:cNvPr id="19459" name="Podtytuł 2"/>
          <p:cNvSpPr>
            <a:spLocks noGrp="1"/>
          </p:cNvSpPr>
          <p:nvPr>
            <p:ph type="subTitle" idx="1"/>
          </p:nvPr>
        </p:nvSpPr>
        <p:spPr>
          <a:xfrm>
            <a:off x="433388" y="1544638"/>
            <a:ext cx="6480175" cy="1752600"/>
          </a:xfrm>
        </p:spPr>
        <p:txBody>
          <a:bodyPr/>
          <a:lstStyle/>
          <a:p>
            <a:r>
              <a:rPr lang="pl-PL" smtClean="0"/>
              <a:t>Kielce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ytuł 1"/>
          <p:cNvSpPr>
            <a:spLocks noGrp="1"/>
          </p:cNvSpPr>
          <p:nvPr>
            <p:ph type="title"/>
          </p:nvPr>
        </p:nvSpPr>
        <p:spPr>
          <a:xfrm>
            <a:off x="457200" y="214291"/>
            <a:ext cx="8401080" cy="2143139"/>
          </a:xfrm>
        </p:spPr>
        <p:txBody>
          <a:bodyPr/>
          <a:lstStyle/>
          <a:p>
            <a:r>
              <a:rPr lang="pl-PL" sz="3200" dirty="0" smtClean="0"/>
              <a:t>Zajmujemy </a:t>
            </a:r>
            <a:r>
              <a:rPr lang="pl-PL" sz="3200" dirty="0" err="1" smtClean="0"/>
              <a:t>nawyższą</a:t>
            </a:r>
            <a:r>
              <a:rPr lang="pl-PL" sz="3200" dirty="0" smtClean="0"/>
              <a:t> kondygnację budynku, </a:t>
            </a:r>
            <a:br>
              <a:rPr lang="pl-PL" sz="3200" dirty="0" smtClean="0"/>
            </a:br>
            <a:r>
              <a:rPr lang="pl-PL" sz="3200" dirty="0" smtClean="0"/>
              <a:t>w którym mieści się też przedszkole </a:t>
            </a:r>
            <a:r>
              <a:rPr lang="pl-PL" sz="3200" i="1" dirty="0" smtClean="0"/>
              <a:t>Serduszko</a:t>
            </a:r>
            <a:r>
              <a:rPr lang="pl-PL" sz="3200" dirty="0" smtClean="0"/>
              <a:t>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800" dirty="0" smtClean="0"/>
              <a:t>(o nim </a:t>
            </a:r>
            <a:r>
              <a:rPr lang="pl-PL" sz="2800" dirty="0" err="1" smtClean="0"/>
              <a:t>póżniej</a:t>
            </a:r>
            <a:r>
              <a:rPr lang="pl-PL" sz="2800" dirty="0" smtClean="0"/>
              <a:t>)</a:t>
            </a:r>
          </a:p>
        </p:txBody>
      </p:sp>
      <p:pic>
        <p:nvPicPr>
          <p:cNvPr id="7170" name="Picture 2" descr="C:\Users\User\Documents\S. DOROTA\ZDJĘCIA\ostatnie zdjęcia kwiecień 2016\DSC066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285992"/>
            <a:ext cx="7429552" cy="41848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Wejście do domu i do przedszkola</a:t>
            </a:r>
            <a:endParaRPr lang="pl-PL" sz="3200" dirty="0"/>
          </a:p>
        </p:txBody>
      </p:sp>
      <p:pic>
        <p:nvPicPr>
          <p:cNvPr id="3" name="Picture 2" descr="C:\Users\User\Documents\S. DOROTA\ZDJĘCIA\ostatnie zdjęcia kwiecień 2016\DSC066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8643998" cy="48689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0775" cy="114300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Nasza kaplica:</a:t>
            </a:r>
          </a:p>
        </p:txBody>
      </p:sp>
      <p:pic>
        <p:nvPicPr>
          <p:cNvPr id="22531" name="Obraz 2" descr="C:\Users\User\Documents\S. DOROTA\ZDJĘCIA\zdj Kielce\P10508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1268413"/>
            <a:ext cx="57594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az 1" descr="C:\Users\User\Documents\książka\Kaplica\P1040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857232"/>
            <a:ext cx="4149881" cy="514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az 2" descr="D:\marzec 2016 r\2016-03-27\DSC0558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821570" y="1678770"/>
            <a:ext cx="614367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4348" y="142852"/>
            <a:ext cx="7470648" cy="114300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Kuchnia i pokój komputerowy</a:t>
            </a:r>
            <a:endParaRPr lang="pl-PL" sz="3200" dirty="0"/>
          </a:p>
        </p:txBody>
      </p:sp>
      <p:pic>
        <p:nvPicPr>
          <p:cNvPr id="2050" name="Picture 2" descr="C:\Users\User\Documents\S. DOROTA\ZDJĘCIA\ostatnie zdjęcia kwiecień 2016\DSC066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5916" y="2214554"/>
            <a:ext cx="7929586" cy="4466511"/>
          </a:xfrm>
          <a:prstGeom prst="rect">
            <a:avLst/>
          </a:prstGeom>
          <a:noFill/>
        </p:spPr>
      </p:pic>
      <p:pic>
        <p:nvPicPr>
          <p:cNvPr id="2051" name="Picture 3" descr="C:\Users\User\Documents\S. DOROTA\ZDJĘCIA\ostatnie zdjęcia kwiecień 2016\DSC066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955922"/>
            <a:ext cx="6072230" cy="3420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0775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200" dirty="0" smtClean="0"/>
              <a:t>Pokój gościnny w oczekiwaniu na gości</a:t>
            </a:r>
            <a:endParaRPr lang="pl-PL" sz="3200" dirty="0"/>
          </a:p>
        </p:txBody>
      </p:sp>
      <p:pic>
        <p:nvPicPr>
          <p:cNvPr id="24579" name="Obraz 2" descr="C:\Users\User\Documents\książka\wspólnota\zapraszamy do naszej wspólnoty ;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88" y="1857375"/>
            <a:ext cx="41433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0775" cy="114300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A tu mamy już gości</a:t>
            </a:r>
          </a:p>
        </p:txBody>
      </p:sp>
      <p:pic>
        <p:nvPicPr>
          <p:cNvPr id="1026" name="Picture 2" descr="C:\Users\User\Documents\WSPÓLNOTA\książka\wsp-ólnota nowe\P1000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428736"/>
            <a:ext cx="6191261" cy="4643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4375" y="571500"/>
            <a:ext cx="7213600" cy="846138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200" dirty="0" smtClean="0"/>
              <a:t>s. Maja </a:t>
            </a:r>
            <a:br>
              <a:rPr lang="pl-PL" sz="3200" dirty="0" smtClean="0"/>
            </a:br>
            <a:r>
              <a:rPr lang="pl-PL" sz="3200" dirty="0" smtClean="0"/>
              <a:t>- jako przełożona wyznacza nam kierunek</a:t>
            </a:r>
            <a:endParaRPr lang="pl-PL" sz="3200" dirty="0"/>
          </a:p>
        </p:txBody>
      </p:sp>
      <p:pic>
        <p:nvPicPr>
          <p:cNvPr id="4" name="Picture 2" descr="C:\Users\User\Documents\S. DOROTA\ZDJĘCIA\zdj Kielce\DSC00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357562"/>
            <a:ext cx="4238655" cy="3178991"/>
          </a:xfrm>
          <a:prstGeom prst="rect">
            <a:avLst/>
          </a:prstGeom>
          <a:noFill/>
        </p:spPr>
      </p:pic>
      <p:pic>
        <p:nvPicPr>
          <p:cNvPr id="5" name="Obraz 2" descr="C:\Users\User\Documents\S. DOROTA\ZDJĘCIA\zdj Kielce\Zdjęcia 1.11 2015\DSC015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9" y="1928803"/>
            <a:ext cx="4714907" cy="3536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mtClean="0"/>
              <a:t>Parafia </a:t>
            </a:r>
            <a:endParaRPr lang="pl-PL"/>
          </a:p>
        </p:txBody>
      </p:sp>
      <p:sp>
        <p:nvSpPr>
          <p:cNvPr id="26627" name="Podtytuł 2"/>
          <p:cNvSpPr>
            <a:spLocks noGrp="1"/>
          </p:cNvSpPr>
          <p:nvPr>
            <p:ph type="subTitle" idx="1"/>
          </p:nvPr>
        </p:nvSpPr>
        <p:spPr>
          <a:xfrm>
            <a:off x="433388" y="1544638"/>
            <a:ext cx="6480175" cy="1752600"/>
          </a:xfrm>
        </p:spPr>
        <p:txBody>
          <a:bodyPr/>
          <a:lstStyle/>
          <a:p>
            <a:r>
              <a:rPr lang="pl-PL" smtClean="0"/>
              <a:t>Kielce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ytuł 1"/>
          <p:cNvSpPr>
            <a:spLocks noGrp="1"/>
          </p:cNvSpPr>
          <p:nvPr>
            <p:ph type="title"/>
          </p:nvPr>
        </p:nvSpPr>
        <p:spPr>
          <a:xfrm>
            <a:off x="500063" y="500063"/>
            <a:ext cx="7470775" cy="1857375"/>
          </a:xfrm>
        </p:spPr>
        <p:txBody>
          <a:bodyPr>
            <a:normAutofit/>
          </a:bodyPr>
          <a:lstStyle/>
          <a:p>
            <a:r>
              <a:rPr lang="pl-PL" sz="3200" dirty="0" smtClean="0"/>
              <a:t>Kościół parafialny to</a:t>
            </a:r>
            <a:br>
              <a:rPr lang="pl-PL" sz="3200" dirty="0" smtClean="0"/>
            </a:br>
            <a:r>
              <a:rPr lang="pl-PL" sz="3200" dirty="0" smtClean="0"/>
              <a:t>Diecezjalne Sanktuarium </a:t>
            </a:r>
            <a:br>
              <a:rPr lang="pl-PL" sz="3200" dirty="0" smtClean="0"/>
            </a:br>
            <a:r>
              <a:rPr lang="pl-PL" sz="3200" dirty="0" smtClean="0"/>
              <a:t>Miłosierdzia Bożego</a:t>
            </a:r>
          </a:p>
        </p:txBody>
      </p:sp>
      <p:pic>
        <p:nvPicPr>
          <p:cNvPr id="27651" name="Obraz 2" descr="https://scontent-fra3-1.xx.fbcdn.net/hphotos-xap1/t31.0-8/12891722_1532985777003847_4094687267213594294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88" y="2643188"/>
            <a:ext cx="614362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az 1" descr="https://scontent-fra3-1.xx.fbcdn.net/hphotos-xtp1/t31.0-8/12890960_1532987023670389_1021069814804211694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857250"/>
            <a:ext cx="7358062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0775" cy="114300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Są tu cenne organy</a:t>
            </a:r>
          </a:p>
        </p:txBody>
      </p:sp>
      <p:pic>
        <p:nvPicPr>
          <p:cNvPr id="3" name="Obraz 2" descr="https://scontent-arn2-1.xx.fbcdn.net/hphotos-xtf1/v/t1.0-9/s851x315/1936560_1502818230020602_5818218649964928916_n.jpg?oh=41a0da53a8a53ae49ddbeeec11a1f469&amp;oe=577D2E0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1428736"/>
            <a:ext cx="7572428" cy="4929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0775" cy="114300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Kościół – wejście główne</a:t>
            </a:r>
          </a:p>
        </p:txBody>
      </p:sp>
      <p:pic>
        <p:nvPicPr>
          <p:cNvPr id="1026" name="Picture 2" descr="C:\Users\User\Documents\S. DOROTA\ZDJĘCIA\ostatnie zdjęcia kwiecień 2016\DSC066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71612"/>
            <a:ext cx="8143900" cy="45872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115328" cy="114300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Obok kościoła jest figura Jezusa Miłosiernego</a:t>
            </a:r>
            <a:endParaRPr lang="pl-PL" sz="3200" dirty="0"/>
          </a:p>
        </p:txBody>
      </p:sp>
      <p:pic>
        <p:nvPicPr>
          <p:cNvPr id="5122" name="Picture 2" descr="C:\Users\User\Documents\S. DOROTA\ZDJĘCIA\ostatnie zdjęcia kwiecień 2016\DSC066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785926"/>
            <a:ext cx="7541862" cy="42481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0775" cy="114300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Kościół – widok od strony naszego domu</a:t>
            </a:r>
          </a:p>
        </p:txBody>
      </p:sp>
      <p:pic>
        <p:nvPicPr>
          <p:cNvPr id="31747" name="Obraz 2" descr="https://scontent-cdg2-1.xx.fbcdn.net/hphotos-xta1/t31.0-8/1495287_1474595419509550_7394078239891418295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1514475"/>
            <a:ext cx="6237287" cy="44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0775" cy="114300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Zieleń przy kościele – od tyłu</a:t>
            </a:r>
          </a:p>
        </p:txBody>
      </p:sp>
      <p:pic>
        <p:nvPicPr>
          <p:cNvPr id="32771" name="Obraz 2" descr="https://scontent-cdg2-1.xx.fbcdn.net/hphotos-xtf1/t31.0-8/11703595_1475157282786697_783731959796088342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3498" y="1514474"/>
            <a:ext cx="6796088" cy="4565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0775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200" dirty="0" smtClean="0"/>
              <a:t>Proboszczem parafii Miłosierdzia Bożego jest ks. Jerzy Ostrowski</a:t>
            </a:r>
            <a:endParaRPr lang="pl-PL" sz="3200" dirty="0"/>
          </a:p>
        </p:txBody>
      </p:sp>
      <p:pic>
        <p:nvPicPr>
          <p:cNvPr id="33795" name="Obraz 2" descr="https://scontent-fra3-1.xx.fbcdn.net/t31.0-8/12027150_1527076867594738_2802336999659303246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63" y="2071688"/>
            <a:ext cx="585787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smtClean="0"/>
              <a:t>Przedszkole </a:t>
            </a:r>
            <a:br>
              <a:rPr lang="pl-PL" dirty="0" smtClean="0"/>
            </a:br>
            <a:r>
              <a:rPr lang="pl-PL" dirty="0" smtClean="0"/>
              <a:t>im. Św. Faustyny </a:t>
            </a:r>
            <a:br>
              <a:rPr lang="pl-PL" dirty="0" smtClean="0"/>
            </a:br>
            <a:r>
              <a:rPr lang="pl-PL" dirty="0" smtClean="0"/>
              <a:t>„serduszko”</a:t>
            </a:r>
            <a:endParaRPr lang="pl-PL" dirty="0"/>
          </a:p>
        </p:txBody>
      </p:sp>
      <p:sp>
        <p:nvSpPr>
          <p:cNvPr id="34819" name="Podtytuł 2"/>
          <p:cNvSpPr>
            <a:spLocks noGrp="1"/>
          </p:cNvSpPr>
          <p:nvPr>
            <p:ph type="subTitle" idx="1"/>
          </p:nvPr>
        </p:nvSpPr>
        <p:spPr>
          <a:xfrm>
            <a:off x="433388" y="1544638"/>
            <a:ext cx="6480175" cy="1752600"/>
          </a:xfrm>
        </p:spPr>
        <p:txBody>
          <a:bodyPr/>
          <a:lstStyle/>
          <a:p>
            <a:r>
              <a:rPr lang="pl-PL" dirty="0" smtClean="0"/>
              <a:t>Kielce</a:t>
            </a:r>
          </a:p>
        </p:txBody>
      </p:sp>
      <p:pic>
        <p:nvPicPr>
          <p:cNvPr id="4" name="Picture 2" descr="https://scontent-mad1-1.xx.fbcdn.net/hphotos-xpa1/v/t1.0-0/p160x160/12932984_1527308474241850_7897357359140291661_n.jpg?oh=bc374698eb64e13e0cc1e731b010bbb5&amp;oe=5779BBB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857232"/>
            <a:ext cx="2286016" cy="304326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0775" cy="114300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s. Cecylia (najdłużej w Kielcach od 2010)</a:t>
            </a:r>
          </a:p>
        </p:txBody>
      </p:sp>
      <p:pic>
        <p:nvPicPr>
          <p:cNvPr id="10244" name="Picture 4" descr="C:\Users\User\Desktop\PREZENTACJA NASZEJ WSPÓLNOTY\P1060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85860"/>
            <a:ext cx="4000528" cy="5334037"/>
          </a:xfrm>
          <a:prstGeom prst="rect">
            <a:avLst/>
          </a:prstGeom>
          <a:noFill/>
        </p:spPr>
      </p:pic>
      <p:pic>
        <p:nvPicPr>
          <p:cNvPr id="10245" name="Picture 5" descr="C:\Users\User\Desktop\PREZENTACJA NASZEJ WSPÓLNOTY\DSC00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571612"/>
            <a:ext cx="3857653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Przedszkole zajmuje I piętro i część parteru</a:t>
            </a:r>
            <a:endParaRPr lang="pl-PL" sz="3200" dirty="0"/>
          </a:p>
        </p:txBody>
      </p:sp>
      <p:pic>
        <p:nvPicPr>
          <p:cNvPr id="5" name="Picture 2" descr="C:\Users\User\Documents\ostatnie zdjęcia kwiecień 2016\DSC06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71612"/>
            <a:ext cx="8429652" cy="4748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Jedno z dwóch wejść do przedszkola</a:t>
            </a:r>
            <a:endParaRPr lang="pl-PL" sz="3200" dirty="0"/>
          </a:p>
        </p:txBody>
      </p:sp>
      <p:pic>
        <p:nvPicPr>
          <p:cNvPr id="4098" name="Picture 2" descr="D:\zdjęcia dla s. Dominiki\wybrane ze zgodą rodziców z przedszkola, nie ma zgody scholi\P10008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607331"/>
            <a:ext cx="6786610" cy="5089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58204" cy="114300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Przedszkole - korytarz na I piętrze  </a:t>
            </a:r>
            <a:endParaRPr lang="pl-PL" sz="3200" dirty="0"/>
          </a:p>
        </p:txBody>
      </p:sp>
      <p:pic>
        <p:nvPicPr>
          <p:cNvPr id="3074" name="Picture 2" descr="C:\Users\User\Documents\S. DOROTA\ZDJĘCIA\ostatnie zdjęcia kwiecień 2016\DSC066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1714488"/>
            <a:ext cx="5052951" cy="2846184"/>
          </a:xfrm>
          <a:prstGeom prst="rect">
            <a:avLst/>
          </a:prstGeom>
          <a:noFill/>
        </p:spPr>
      </p:pic>
      <p:pic>
        <p:nvPicPr>
          <p:cNvPr id="3075" name="Picture 3" descr="C:\Users\User\Documents\S. DOROTA\ZDJĘCIA\ostatnie zdjęcia kwiecień 2016\DSC066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857628"/>
            <a:ext cx="4438942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Dyrektor s. Cecylia pasuje nowych przedszkolaków</a:t>
            </a:r>
            <a:endParaRPr lang="pl-PL" sz="3200" dirty="0"/>
          </a:p>
        </p:txBody>
      </p:sp>
      <p:pic>
        <p:nvPicPr>
          <p:cNvPr id="5122" name="Picture 2" descr="D:\zdjęcia dla s. Dominiki\wybrane ze zgodą rodziców z przedszkola, nie ma zgody scholi\0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1500173"/>
            <a:ext cx="3357586" cy="50363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472518" cy="114300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Oto prawdziwe przedszkolaki! (3-latki s. Laury)</a:t>
            </a:r>
            <a:endParaRPr lang="pl-PL" sz="3200" dirty="0"/>
          </a:p>
        </p:txBody>
      </p:sp>
      <p:pic>
        <p:nvPicPr>
          <p:cNvPr id="14338" name="Picture 2" descr="D:\zdjęcia dla s. Dominiki\wybrane ze zgodą rodziców z przedszkola, nie ma zgody scholi\0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324130"/>
            <a:ext cx="7304774" cy="48915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543956" cy="114300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Grupa s. Mai: </a:t>
            </a:r>
            <a:r>
              <a:rPr lang="pl-PL" sz="3200" i="1" dirty="0" smtClean="0"/>
              <a:t>Pszczółki</a:t>
            </a:r>
            <a:r>
              <a:rPr lang="pl-PL" sz="3200" dirty="0" smtClean="0"/>
              <a:t> (3-latki) – już pasowane</a:t>
            </a:r>
            <a:endParaRPr lang="pl-PL" sz="3200" dirty="0"/>
          </a:p>
        </p:txBody>
      </p:sp>
      <p:pic>
        <p:nvPicPr>
          <p:cNvPr id="2050" name="Picture 2" descr="C:\Users\User\Desktop\PREZENTACJA NASZEJ WSPÓLNOTY\dfg\12523201_1500185826954115_3499334864553112941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428736"/>
            <a:ext cx="7141253" cy="51673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58204" cy="114300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U </a:t>
            </a:r>
            <a:r>
              <a:rPr lang="pl-PL" sz="3200" i="1" dirty="0" smtClean="0"/>
              <a:t>Biedroneczek</a:t>
            </a:r>
            <a:r>
              <a:rPr lang="pl-PL" sz="3200" dirty="0" smtClean="0"/>
              <a:t> – zajęcia w grupie s. Marleny</a:t>
            </a:r>
            <a:endParaRPr lang="pl-PL" sz="3200" dirty="0"/>
          </a:p>
        </p:txBody>
      </p:sp>
      <p:pic>
        <p:nvPicPr>
          <p:cNvPr id="2050" name="Picture 2" descr="D:\zdjęcia dla s. Dominiki\Przedszkole\P10406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5" y="1913121"/>
            <a:ext cx="5643602" cy="4373400"/>
          </a:xfrm>
          <a:prstGeom prst="rect">
            <a:avLst/>
          </a:prstGeom>
          <a:noFill/>
        </p:spPr>
      </p:pic>
      <p:pic>
        <p:nvPicPr>
          <p:cNvPr id="4" name="Picture 2" descr="C:\Users\User\Desktop\PREZENTACJA NASZEJ WSPÓLNOTY\mmm\DSC_51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357298"/>
            <a:ext cx="7323719" cy="49026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329642" cy="114300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Do grupy </a:t>
            </a:r>
            <a:r>
              <a:rPr lang="pl-PL" sz="3200" i="1" dirty="0" smtClean="0"/>
              <a:t>Mróweczki</a:t>
            </a:r>
            <a:r>
              <a:rPr lang="pl-PL" sz="3200" dirty="0" smtClean="0"/>
              <a:t> (s. Laury) przyszedł Mikoł</a:t>
            </a:r>
            <a:r>
              <a:rPr lang="pl-PL" sz="2800" dirty="0" smtClean="0"/>
              <a:t>aj</a:t>
            </a:r>
            <a:endParaRPr lang="pl-PL" sz="2800" dirty="0"/>
          </a:p>
        </p:txBody>
      </p:sp>
      <p:pic>
        <p:nvPicPr>
          <p:cNvPr id="4" name="Picture 2" descr="D:\zdjęcia dla s. Dominiki\wybrane ze zgodą rodziców z przedszkola, nie ma zgody scholi\DSC_01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652" y="1357298"/>
            <a:ext cx="8136928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Dzieci często odwiedzają ciekawe miejsca</a:t>
            </a:r>
            <a:endParaRPr lang="pl-PL" sz="3200" dirty="0"/>
          </a:p>
        </p:txBody>
      </p:sp>
      <p:pic>
        <p:nvPicPr>
          <p:cNvPr id="4" name="Picture 2" descr="D:\zdjęcia dla s. Dominiki\Przedszkole\IMG_34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428736"/>
            <a:ext cx="6667513" cy="50006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Występy przedszkolaków na Festynie Rodzinnym – na tle parku obok kościoła</a:t>
            </a:r>
            <a:endParaRPr lang="pl-PL" sz="3200" dirty="0"/>
          </a:p>
        </p:txBody>
      </p:sp>
      <p:pic>
        <p:nvPicPr>
          <p:cNvPr id="1026" name="Picture 2" descr="D:\zdjęcia dla s. Dominiki\Przedszkole\1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099" y="1630192"/>
            <a:ext cx="7429553" cy="497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0775" cy="114300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s. Marlena (od 2012 )</a:t>
            </a:r>
          </a:p>
        </p:txBody>
      </p:sp>
      <p:pic>
        <p:nvPicPr>
          <p:cNvPr id="3" name="Obraz 2" descr="https://scontent-arn2-1.xx.fbcdn.net/hphotos-xpa1/v/t1.0-9/10404239_1533005840335174_9134070140163196204_n.jpg?oh=a779ee40af82b4427c5c5d9ed8a672ad&amp;oe=57AFC1EC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2214554"/>
            <a:ext cx="2286016" cy="35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 descr="D:\las kielecki październik 2014 r\P10102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357299"/>
            <a:ext cx="6191293" cy="4643470"/>
          </a:xfrm>
          <a:prstGeom prst="rect">
            <a:avLst/>
          </a:prstGeom>
          <a:noFill/>
        </p:spPr>
      </p:pic>
      <p:pic>
        <p:nvPicPr>
          <p:cNvPr id="7" name="Picture 2" descr="D:\las kielecki październik 2014 r\P10102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1000108"/>
            <a:ext cx="4071948" cy="5429264"/>
          </a:xfrm>
          <a:prstGeom prst="rect">
            <a:avLst/>
          </a:prstGeom>
          <a:noFill/>
        </p:spPr>
      </p:pic>
      <p:pic>
        <p:nvPicPr>
          <p:cNvPr id="1026" name="Picture 2" descr="C:\Users\User\Documents\S. DOROTA\ZDJĘCIA\zdj Kielce\Zdjęcia 1.11 2015\DSC014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285860"/>
            <a:ext cx="4054107" cy="5405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Dzieci lubią występować na scenie</a:t>
            </a:r>
            <a:endParaRPr lang="pl-PL" sz="3200" dirty="0"/>
          </a:p>
        </p:txBody>
      </p:sp>
      <p:pic>
        <p:nvPicPr>
          <p:cNvPr id="3074" name="Picture 2" descr="D:\zdjęcia dla s. Dominiki\Przedszkole\0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500174"/>
            <a:ext cx="7286677" cy="4882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35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9" y="1214422"/>
            <a:ext cx="7715304" cy="52864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zdjęcia dla s. Dominiki\Przedszkole\DSC_97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285860"/>
            <a:ext cx="7542009" cy="5312481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Jasełka </a:t>
            </a:r>
            <a:r>
              <a:rPr lang="pl-PL" sz="3200" i="1" dirty="0" smtClean="0"/>
              <a:t>Pszczółek </a:t>
            </a:r>
            <a:r>
              <a:rPr lang="pl-PL" sz="3200" dirty="0" smtClean="0"/>
              <a:t>– grupa s. Mai </a:t>
            </a:r>
            <a:endParaRPr lang="pl-PL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1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017" y="818324"/>
            <a:ext cx="7961759" cy="54681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/>
              <a:t> </a:t>
            </a:r>
            <a:r>
              <a:rPr lang="pl-PL" sz="3200" dirty="0" smtClean="0"/>
              <a:t>Najmłodszy aktor w roli głównej </a:t>
            </a:r>
            <a:r>
              <a:rPr lang="pl-PL" sz="3200" dirty="0" smtClean="0">
                <a:sym typeface="Wingdings" pitchFamily="2" charset="2"/>
              </a:rPr>
              <a:t></a:t>
            </a:r>
            <a:endParaRPr lang="pl-PL" sz="3200" dirty="0"/>
          </a:p>
        </p:txBody>
      </p:sp>
      <p:pic>
        <p:nvPicPr>
          <p:cNvPr id="4" name="Symbol zastępczy zawartości 3" descr="14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1428736"/>
            <a:ext cx="7215238" cy="48316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C:\Users\User\Desktop\PREZENTACJA NASZEJ WSPÓLNOTY\dfg\12615668_1503727253266639_6864676255286227674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7383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 </a:t>
            </a:r>
            <a:r>
              <a:rPr lang="pl-PL" sz="3200" dirty="0" smtClean="0"/>
              <a:t>Jasełka w Domu Opieki Społecznej</a:t>
            </a:r>
            <a:endParaRPr lang="pl-PL" sz="3200" dirty="0"/>
          </a:p>
        </p:txBody>
      </p:sp>
      <p:pic>
        <p:nvPicPr>
          <p:cNvPr id="4" name="Symbol zastępczy zawartości 3" descr="P10809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1357298"/>
            <a:ext cx="6391807" cy="51971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P10809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785794"/>
            <a:ext cx="7358114" cy="55185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PREZENTACJA NASZEJ WSPÓLNOTY\o prezentacji\DSC006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357298"/>
            <a:ext cx="7000924" cy="5250693"/>
          </a:xfrm>
          <a:prstGeom prst="rect">
            <a:avLst/>
          </a:prstGeom>
          <a:noFill/>
        </p:spPr>
      </p:pic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457200" y="274320"/>
            <a:ext cx="8472518" cy="114300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Przedstawienie ,, W promieniach Miłosierdzia”</a:t>
            </a:r>
            <a:endParaRPr lang="pl-PL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12091420_1479795242326507_1697875568257316753_o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28860" y="142852"/>
            <a:ext cx="4929222" cy="3442632"/>
          </a:xfrm>
        </p:spPr>
      </p:pic>
      <p:sp>
        <p:nvSpPr>
          <p:cNvPr id="8" name="Symbol zastępczy zawartości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/>
          </a:p>
        </p:txBody>
      </p:sp>
      <p:pic>
        <p:nvPicPr>
          <p:cNvPr id="11" name="Symbol zastępczy zawartości 4" descr="12140854_1479797325659632_3457705813162448246_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84" y="3500438"/>
            <a:ext cx="6357982" cy="4409741"/>
          </a:xfrm>
          <a:prstGeom prst="rect">
            <a:avLst/>
          </a:prstGeom>
        </p:spPr>
      </p:pic>
      <p:pic>
        <p:nvPicPr>
          <p:cNvPr id="12" name="Symbol zastępczy zawartości 3" descr="12096406_1479797032326328_3397092874039872303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2773269"/>
            <a:ext cx="2714644" cy="40847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0775" cy="114300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s.  Laura (od 2014)</a:t>
            </a:r>
          </a:p>
        </p:txBody>
      </p:sp>
      <p:pic>
        <p:nvPicPr>
          <p:cNvPr id="3074" name="Picture 2" descr="C:\Users\User\Documents\S. DOROTA\ZDJĘCIA\zdj Kielce\Zdjęcia 1.11 2015\DSC015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21" y="1785926"/>
            <a:ext cx="5738853" cy="4304139"/>
          </a:xfrm>
          <a:prstGeom prst="rect">
            <a:avLst/>
          </a:prstGeom>
          <a:noFill/>
        </p:spPr>
      </p:pic>
      <p:pic>
        <p:nvPicPr>
          <p:cNvPr id="2050" name="Picture 2" descr="D:\zdj\DCIM\106_PANA\P1060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500042"/>
            <a:ext cx="3643338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</a:t>
            </a:r>
            <a:r>
              <a:rPr lang="pl-PL" sz="3200" dirty="0" smtClean="0"/>
              <a:t>Występ dzieci w Hospicjum</a:t>
            </a:r>
            <a:endParaRPr lang="pl-PL" sz="3200" dirty="0"/>
          </a:p>
        </p:txBody>
      </p:sp>
      <p:pic>
        <p:nvPicPr>
          <p:cNvPr id="4" name="Symbol zastępczy zawartości 3" descr="13063006_1532002287105802_4384399961044725181_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2071678"/>
            <a:ext cx="7643866" cy="40719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Lubimy tańczyć!</a:t>
            </a:r>
            <a:br>
              <a:rPr lang="pl-PL" sz="3200" dirty="0" smtClean="0"/>
            </a:br>
            <a:r>
              <a:rPr lang="pl-PL" sz="3200" dirty="0" smtClean="0"/>
              <a:t>	Bal karnawałowy</a:t>
            </a:r>
            <a:endParaRPr lang="pl-PL" sz="3200" dirty="0"/>
          </a:p>
        </p:txBody>
      </p:sp>
      <p:pic>
        <p:nvPicPr>
          <p:cNvPr id="8194" name="Picture 2" descr="C:\Users\User\Desktop\PREZENTACJA NASZEJ WSPÓLNOTY\dfg\12628402_1506986586274039_4324884724217986844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500042"/>
            <a:ext cx="4292574" cy="2857520"/>
          </a:xfrm>
          <a:prstGeom prst="rect">
            <a:avLst/>
          </a:prstGeom>
          <a:noFill/>
        </p:spPr>
      </p:pic>
      <p:pic>
        <p:nvPicPr>
          <p:cNvPr id="8195" name="Picture 3" descr="C:\Users\User\Desktop\PREZENTACJA NASZEJ WSPÓLNOTY\dfg\12622462_1506986092940755_6727550218552587698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357430"/>
            <a:ext cx="6396344" cy="42579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Na ten bal trzeba się starannie ubrać</a:t>
            </a:r>
            <a:endParaRPr lang="pl-PL" sz="3200" dirty="0"/>
          </a:p>
        </p:txBody>
      </p:sp>
      <p:pic>
        <p:nvPicPr>
          <p:cNvPr id="5" name="Picture 2" descr="C:\Users\User\Desktop\PREZENTACJA NASZEJ WSPÓLNOTY\dfg\12194881_1485608571745174_8897839557014377635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1357298"/>
            <a:ext cx="5524539" cy="4143404"/>
          </a:xfrm>
          <a:prstGeom prst="rect">
            <a:avLst/>
          </a:prstGeom>
          <a:noFill/>
        </p:spPr>
      </p:pic>
      <p:pic>
        <p:nvPicPr>
          <p:cNvPr id="6" name="Picture 2" descr="C:\Users\User\Desktop\PREZENTACJA NASZEJ WSPÓLNOTY\dfg\12238167_1485609081745123_3064993329085539915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3071811"/>
            <a:ext cx="5048251" cy="37861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        Msza Święta dla dzieci i rodziców</a:t>
            </a:r>
            <a:endParaRPr lang="pl-PL" sz="3200" dirty="0"/>
          </a:p>
        </p:txBody>
      </p:sp>
      <p:pic>
        <p:nvPicPr>
          <p:cNvPr id="4" name="Symbol zastępczy zawartości 3" descr="11999562_1474853939487304_7348025947581649782_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1500174"/>
            <a:ext cx="7429552" cy="49398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7470648" cy="107157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    Wspólna zabawa na placu kościelnym</a:t>
            </a:r>
            <a:endParaRPr lang="pl-PL" sz="3200" dirty="0"/>
          </a:p>
        </p:txBody>
      </p:sp>
      <p:pic>
        <p:nvPicPr>
          <p:cNvPr id="4098" name="Picture 2" descr="C:\Users\User\Desktop\PREZENTACJA NASZEJ WSPÓLNOTY\dfg\12191727_1485587301747301_7348258672954913182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357298"/>
            <a:ext cx="6672493" cy="51378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274320"/>
            <a:ext cx="8715436" cy="114300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6.09 2015 -  Święto 5-lecia istnienia przedszkola </a:t>
            </a:r>
            <a:r>
              <a:rPr lang="pl-PL" sz="3200" smtClean="0"/>
              <a:t>(układanie tortu </a:t>
            </a:r>
            <a:r>
              <a:rPr lang="pl-PL" sz="3200" dirty="0" smtClean="0"/>
              <a:t>z babeczek)</a:t>
            </a:r>
            <a:endParaRPr lang="pl-PL" sz="3200" dirty="0"/>
          </a:p>
        </p:txBody>
      </p:sp>
      <p:pic>
        <p:nvPicPr>
          <p:cNvPr id="1026" name="Picture 2" descr="C:\Users\User\Desktop\PREZENTACJA NASZEJ WSPÓLNOTY\dfg\12027185_1474859739486724_5309537490018042926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7" y="2692179"/>
            <a:ext cx="5357850" cy="3562400"/>
          </a:xfrm>
          <a:prstGeom prst="rect">
            <a:avLst/>
          </a:prstGeom>
          <a:noFill/>
        </p:spPr>
      </p:pic>
      <p:pic>
        <p:nvPicPr>
          <p:cNvPr id="1027" name="Picture 3" descr="C:\Users\User\Desktop\PREZENTACJA NASZEJ WSPÓLNOTY\dfg\12017659_1474859309486767_2703877743179873883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8792" y="2817975"/>
            <a:ext cx="6076198" cy="4040025"/>
          </a:xfrm>
          <a:prstGeom prst="rect">
            <a:avLst/>
          </a:prstGeom>
          <a:noFill/>
        </p:spPr>
      </p:pic>
      <p:pic>
        <p:nvPicPr>
          <p:cNvPr id="5" name="Picture 4" descr="C:\Users\User\Desktop\PREZENTACJA NASZEJ WSPÓLNOTY\dfg\11952908_1474859002820131_2618788868256077492_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643050"/>
            <a:ext cx="4714908" cy="3134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katecheza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Szkoły podstawowe, w których uczą siostry:</a:t>
            </a:r>
            <a:br>
              <a:rPr lang="pl-PL" sz="3200" dirty="0" smtClean="0"/>
            </a:br>
            <a:r>
              <a:rPr lang="pl-PL" sz="3200" dirty="0" smtClean="0"/>
              <a:t>	 			</a:t>
            </a:r>
            <a:endParaRPr lang="pl-PL" sz="3200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tekstu 8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pl-PL" dirty="0" smtClean="0"/>
              <a:t>s. Dorota – SP 34</a:t>
            </a:r>
            <a:endParaRPr lang="pl-PL" dirty="0"/>
          </a:p>
        </p:txBody>
      </p:sp>
      <p:sp>
        <p:nvSpPr>
          <p:cNvPr id="10" name="Symbol zastępczy zawartości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l-PL" dirty="0" smtClean="0"/>
              <a:t>s. Tymoteusza – SP 18</a:t>
            </a:r>
            <a:endParaRPr lang="pl-PL" dirty="0"/>
          </a:p>
        </p:txBody>
      </p:sp>
      <p:pic>
        <p:nvPicPr>
          <p:cNvPr id="1026" name="Picture 2" descr="http://www.sp34-kielce.pl/images/szkola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714620"/>
            <a:ext cx="6644974" cy="2643206"/>
          </a:xfrm>
          <a:prstGeom prst="rect">
            <a:avLst/>
          </a:prstGeom>
          <a:noFill/>
        </p:spPr>
      </p:pic>
      <p:pic>
        <p:nvPicPr>
          <p:cNvPr id="1028" name="Picture 4" descr="http://szkolnictwo.pl/zdj/H0/H078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786058"/>
            <a:ext cx="4266835" cy="25167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401080" cy="114300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s. Tymoteusza o Miłosierdziu Bożym dla 3-latków</a:t>
            </a:r>
            <a:endParaRPr lang="pl-PL" sz="3200" dirty="0"/>
          </a:p>
        </p:txBody>
      </p:sp>
      <p:pic>
        <p:nvPicPr>
          <p:cNvPr id="12290" name="Picture 2" descr="https://scontent-mad1-1.xx.fbcdn.net/hphotos-xfp1/v/t1.0-9/12985422_1529626040676760_4797359220027887802_n.jpg?oh=8b22c6ec54c17dc163b1b47557e5a853&amp;oe=57BD7BB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928802"/>
            <a:ext cx="2616417" cy="4651408"/>
          </a:xfrm>
          <a:prstGeom prst="rect">
            <a:avLst/>
          </a:prstGeom>
          <a:noFill/>
        </p:spPr>
      </p:pic>
      <p:pic>
        <p:nvPicPr>
          <p:cNvPr id="12292" name="Picture 4" descr="https://scontent-mad1-1.xx.fbcdn.net/hphotos-xpt1/v/t1.0-9/12592380_1529626147343416_2280372685721495788_n.jpg?oh=ff0f36f2569687dcf44842ec397153c6&amp;oe=57BBF78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1285860"/>
            <a:ext cx="2781587" cy="4692548"/>
          </a:xfrm>
          <a:prstGeom prst="rect">
            <a:avLst/>
          </a:prstGeom>
          <a:noFill/>
        </p:spPr>
      </p:pic>
      <p:pic>
        <p:nvPicPr>
          <p:cNvPr id="12296" name="Picture 8" descr="https://scontent-mad1-1.xx.fbcdn.net/hphotos-xpa1/v/t1.0-9/13012749_1529626080676756_6704248658288621474_n.jpg?oh=9382a13127ce24eecbca08652ff85a0a&amp;oe=57BAD65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1928802"/>
            <a:ext cx="2643206" cy="46990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2844" y="274320"/>
            <a:ext cx="9001156" cy="114300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 s. Dorota – katecheza o Janie Pawle II dla 5-latków</a:t>
            </a:r>
            <a:endParaRPr lang="pl-PL" sz="3200" dirty="0"/>
          </a:p>
        </p:txBody>
      </p:sp>
      <p:pic>
        <p:nvPicPr>
          <p:cNvPr id="5" name="Picture 3" descr="C:\Users\User\Desktop\PREZENTACJA NASZEJ WSPÓLNOTY\o prezentacji\P11906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357298"/>
            <a:ext cx="5143504" cy="3857628"/>
          </a:xfrm>
          <a:prstGeom prst="rect">
            <a:avLst/>
          </a:prstGeom>
          <a:noFill/>
        </p:spPr>
      </p:pic>
      <p:pic>
        <p:nvPicPr>
          <p:cNvPr id="6" name="Picture 2" descr="C:\Users\User\Desktop\PREZENTACJA NASZEJ WSPÓLNOTY\o prezentacji\P11906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00098" y="3429000"/>
            <a:ext cx="3976715" cy="2982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0775" cy="114300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s. Dorota (od 2014)</a:t>
            </a:r>
          </a:p>
        </p:txBody>
      </p:sp>
      <p:pic>
        <p:nvPicPr>
          <p:cNvPr id="2051" name="Picture 3" descr="C:\Users\User\Documents\S. DOROTA\ZDJĘCIA\zdj Kielce\DSC00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-428652"/>
            <a:ext cx="6482967" cy="8643955"/>
          </a:xfrm>
          <a:prstGeom prst="rect">
            <a:avLst/>
          </a:prstGeom>
          <a:noFill/>
        </p:spPr>
      </p:pic>
      <p:pic>
        <p:nvPicPr>
          <p:cNvPr id="5" name="Picture 2" descr="C:\Users\User\Documents\WSPÓLNOTA\książka\Siostry jesień 2014\las kielecki październik 2014 r\P10102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357298"/>
            <a:ext cx="4134571" cy="5755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Praca w kościele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274320"/>
            <a:ext cx="8643998" cy="114300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Dziecięcą </a:t>
            </a:r>
            <a:r>
              <a:rPr lang="pl-PL" sz="3200" dirty="0" err="1" smtClean="0"/>
              <a:t>scholę</a:t>
            </a:r>
            <a:r>
              <a:rPr lang="pl-PL" sz="3200" dirty="0" smtClean="0"/>
              <a:t> </a:t>
            </a:r>
            <a:r>
              <a:rPr lang="pl-PL" sz="3200" i="1" dirty="0" smtClean="0"/>
              <a:t>Promyki</a:t>
            </a:r>
            <a:r>
              <a:rPr lang="pl-PL" sz="3200" dirty="0" smtClean="0"/>
              <a:t> prowadzą s. Tymoteusza i s. Laura</a:t>
            </a:r>
            <a:endParaRPr lang="pl-PL" sz="3200" dirty="0"/>
          </a:p>
        </p:txBody>
      </p:sp>
      <p:pic>
        <p:nvPicPr>
          <p:cNvPr id="4" name="Obraz 3" descr="https://scontent-arn2-1.xx.fbcdn.net/hphotos-xta1/t31.0-8/12898254_1533002133668878_2808250182402999069_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0" y="2214554"/>
            <a:ext cx="5929353" cy="4000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https://scontent-arn2-1.xx.fbcdn.net/hphotos-xaf1/v/t1.0-9/12936736_1533002140335544_8275812794887958589_n.jpg?oh=7165e19eab39a46efa1219b60e12cf6b&amp;oe=577B9DA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928802"/>
            <a:ext cx="2971800" cy="4461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329642" cy="114300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Koncert kolęd – specjalny występ </a:t>
            </a:r>
            <a:r>
              <a:rPr lang="pl-PL" sz="3200" i="1" dirty="0" smtClean="0"/>
              <a:t>Promyków</a:t>
            </a:r>
            <a:endParaRPr lang="pl-PL" sz="3200" i="1" dirty="0"/>
          </a:p>
        </p:txBody>
      </p:sp>
      <p:pic>
        <p:nvPicPr>
          <p:cNvPr id="3" name="Obraz 2" descr="https://scontent-arn2-1.xx.fbcdn.net/hphotos-xal1/t31.0-8/12465871_1506104373025321_5104713375692909026_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1571612"/>
            <a:ext cx="7500990" cy="4857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Rekolekcje szkolne 2015</a:t>
            </a:r>
            <a:endParaRPr lang="pl-PL" sz="3200" dirty="0"/>
          </a:p>
        </p:txBody>
      </p:sp>
      <p:pic>
        <p:nvPicPr>
          <p:cNvPr id="1026" name="Picture 2" descr="C:\Users\User\Documents\S. DOROTA\ZDJĘCIA\zdj Kielce\Jamna i rekol wp\P1060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357298"/>
            <a:ext cx="6667515" cy="5000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200" dirty="0" smtClean="0"/>
              <a:t>Troszczymy się o stroje liturgiczne </a:t>
            </a:r>
            <a:br>
              <a:rPr lang="pl-PL" sz="3200" dirty="0" smtClean="0"/>
            </a:br>
            <a:r>
              <a:rPr lang="pl-PL" sz="3200" dirty="0" smtClean="0"/>
              <a:t>i bieliznę kielichową (katechetki – gł. s. Dorota)</a:t>
            </a:r>
            <a:endParaRPr lang="pl-PL" sz="3200" dirty="0"/>
          </a:p>
        </p:txBody>
      </p:sp>
      <p:pic>
        <p:nvPicPr>
          <p:cNvPr id="9218" name="Picture 2" descr="http://www.katolik.pl/min_mid_big/mid/233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071810"/>
            <a:ext cx="4746980" cy="3119444"/>
          </a:xfrm>
          <a:prstGeom prst="rect">
            <a:avLst/>
          </a:prstGeom>
          <a:noFill/>
        </p:spPr>
      </p:pic>
      <p:pic>
        <p:nvPicPr>
          <p:cNvPr id="9222" name="Picture 6" descr="http://e-religijne.pl/environment/cache/images/0_0_productGfx_4df36805196fbeec82fcb7ce4ba57dd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1428736"/>
            <a:ext cx="3278125" cy="2408682"/>
          </a:xfrm>
          <a:prstGeom prst="rect">
            <a:avLst/>
          </a:prstGeom>
          <a:noFill/>
        </p:spPr>
      </p:pic>
      <p:pic>
        <p:nvPicPr>
          <p:cNvPr id="8" name="Picture 4" descr="http://www.parafiaprzytuly.pl/wp-content/uploads/2011/11/a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3571876"/>
            <a:ext cx="1956524" cy="26120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Układamy kwiaty w kościele</a:t>
            </a:r>
            <a:endParaRPr lang="pl-PL" sz="3200" dirty="0"/>
          </a:p>
        </p:txBody>
      </p:sp>
      <p:pic>
        <p:nvPicPr>
          <p:cNvPr id="3" name="Obraz 2" descr="https://scontent-arn2-1.xx.fbcdn.net/hphotos-xap1/v/t1.0-9/941073_1528419674127124_6253367052899569386_n.jpg?oh=a11a53d4ef2e0f19de42a08dbde2d110&amp;oe=577A3C8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58" y="1214422"/>
            <a:ext cx="4429156" cy="5643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https://scontent-arn2-1.xx.fbcdn.net/hphotos-xat1/t31.0-8/11224190_1489363398032752_5241800913114293203_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214422"/>
            <a:ext cx="3500462" cy="285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C:\Users\User\Documents\WSPÓLNOTA\książka\Kaplica\P10003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4357694"/>
            <a:ext cx="3190898" cy="23931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 Kwiaty na Wielkanoc 2015</a:t>
            </a:r>
            <a:endParaRPr lang="pl-PL" sz="3200" dirty="0"/>
          </a:p>
        </p:txBody>
      </p:sp>
      <p:pic>
        <p:nvPicPr>
          <p:cNvPr id="3" name="Obraz 2" descr="https://scontent-arn2-1.xx.fbcdn.net/hphotos-xtf1/t31.0-8/12888668_1529445877357837_484732990949341497_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1428736"/>
            <a:ext cx="7215238" cy="5000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Poprzednie święta wielkanocne </a:t>
            </a:r>
            <a:endParaRPr lang="pl-PL" sz="3200" dirty="0"/>
          </a:p>
        </p:txBody>
      </p:sp>
      <p:pic>
        <p:nvPicPr>
          <p:cNvPr id="5122" name="Picture 2" descr="C:\Users\User\Documents\S. DOROTA\ZDJĘCIA\zdj Kielce\Jamna i rekol wp\P10601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57298"/>
            <a:ext cx="4857784" cy="3643338"/>
          </a:xfrm>
          <a:prstGeom prst="rect">
            <a:avLst/>
          </a:prstGeom>
          <a:noFill/>
        </p:spPr>
      </p:pic>
      <p:pic>
        <p:nvPicPr>
          <p:cNvPr id="5" name="Picture 2" descr="C:\Users\User\Documents\WSPÓLNOTA\książka\zakrystia\zakrystyjn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786190"/>
            <a:ext cx="3905276" cy="292895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186766" cy="5655010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Niech uwielbiony</a:t>
            </a:r>
            <a:br>
              <a:rPr lang="pl-PL" dirty="0" smtClean="0"/>
            </a:br>
            <a:r>
              <a:rPr lang="pl-PL" dirty="0" smtClean="0"/>
              <a:t>będzie Bóg </a:t>
            </a:r>
            <a:br>
              <a:rPr lang="pl-PL" dirty="0" smtClean="0"/>
            </a:br>
            <a:r>
              <a:rPr lang="pl-PL" dirty="0" smtClean="0"/>
              <a:t>w Trójcy </a:t>
            </a:r>
            <a:br>
              <a:rPr lang="pl-PL" dirty="0" smtClean="0"/>
            </a:br>
            <a:r>
              <a:rPr lang="pl-PL" dirty="0" smtClean="0"/>
              <a:t>i Miłosierdziu!</a:t>
            </a:r>
            <a:endParaRPr lang="pl-PL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C:\Users\User\Documents\S. DOROTA\podst folder 2013-14\Fragmenty obrazu jut  - zdjęcia\jezuscały - Kop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785794"/>
            <a:ext cx="4857784" cy="983123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ytuł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7470775" cy="114300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s. Tymoteusza (od 2015)</a:t>
            </a:r>
          </a:p>
        </p:txBody>
      </p:sp>
      <p:pic>
        <p:nvPicPr>
          <p:cNvPr id="8" name="Picture 2" descr="D:\marzec 2016 r\2016-03-27\DSC055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28726" y="1142984"/>
            <a:ext cx="9765671" cy="5500726"/>
          </a:xfrm>
          <a:prstGeom prst="rect">
            <a:avLst/>
          </a:prstGeom>
          <a:noFill/>
        </p:spPr>
      </p:pic>
      <p:pic>
        <p:nvPicPr>
          <p:cNvPr id="9" name="Obraz 8" descr="D:\marzec 2016 r\2016-03-27\DSC055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83501" y="2373963"/>
            <a:ext cx="489085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6083638"/>
          </a:xfrm>
        </p:spPr>
        <p:txBody>
          <a:bodyPr>
            <a:normAutofit/>
          </a:bodyPr>
          <a:lstStyle/>
          <a:p>
            <a:pPr algn="ctr"/>
            <a:r>
              <a:rPr lang="pl-PL" sz="6600" dirty="0" smtClean="0"/>
              <a:t>Jezu ufam Tobie!</a:t>
            </a:r>
            <a:endParaRPr lang="pl-PL" sz="66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0775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200" dirty="0" smtClean="0"/>
              <a:t>Na wielu zdjęciach jesteśmy razem</a:t>
            </a:r>
            <a:endParaRPr lang="pl-PL" sz="3200" dirty="0"/>
          </a:p>
        </p:txBody>
      </p:sp>
      <p:pic>
        <p:nvPicPr>
          <p:cNvPr id="16387" name="Obraz 2" descr="C:\Users\User\Documents\S. DOROTA\ZDJĘCIA\zdj Kielce\DSC001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9" y="1481030"/>
            <a:ext cx="6357982" cy="501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Kielce - Kadzielnia</a:t>
            </a:r>
            <a:endParaRPr lang="pl-PL" sz="3200" dirty="0"/>
          </a:p>
        </p:txBody>
      </p:sp>
      <p:pic>
        <p:nvPicPr>
          <p:cNvPr id="3" name="Obraz 2" descr="D:\marzec 2016 r\2016-03-27\DSC055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428736"/>
            <a:ext cx="750099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zny">
  <a:themeElements>
    <a:clrScheme name="Techniczny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zny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zn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813</TotalTime>
  <Words>377</Words>
  <Application>Microsoft Office PowerPoint</Application>
  <PresentationFormat>Pokaz na ekranie (4:3)</PresentationFormat>
  <Paragraphs>66</Paragraphs>
  <Slides>70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70</vt:i4>
      </vt:variant>
    </vt:vector>
  </HeadingPairs>
  <TitlesOfParts>
    <vt:vector size="75" baseType="lpstr">
      <vt:lpstr>Arial</vt:lpstr>
      <vt:lpstr>Franklin Gothic Book</vt:lpstr>
      <vt:lpstr>Wingdings</vt:lpstr>
      <vt:lpstr>Wingdings 2</vt:lpstr>
      <vt:lpstr>Techniczny</vt:lpstr>
      <vt:lpstr>Wspólnota ZSJM  w Kielcach</vt:lpstr>
      <vt:lpstr>s. Maja  - jako przełożona wyznacza nam kierunek</vt:lpstr>
      <vt:lpstr>s. Cecylia (najdłużej w Kielcach od 2010)</vt:lpstr>
      <vt:lpstr>s. Marlena (od 2012 )</vt:lpstr>
      <vt:lpstr>s.  Laura (od 2014)</vt:lpstr>
      <vt:lpstr>s. Dorota (od 2014)</vt:lpstr>
      <vt:lpstr>s. Tymoteusza (od 2015)</vt:lpstr>
      <vt:lpstr>Na wielu zdjęciach jesteśmy razem</vt:lpstr>
      <vt:lpstr>Kielce - Kadzielnia</vt:lpstr>
      <vt:lpstr>Prezentacja programu PowerPoint</vt:lpstr>
      <vt:lpstr>W drodze do Częstochowy - naszym niedawno nabytym samochodem</vt:lpstr>
      <vt:lpstr>Dom zakonny</vt:lpstr>
      <vt:lpstr>Zajmujemy nawyższą kondygnację budynku,  w którym mieści się też przedszkole Serduszko  (o nim póżniej)</vt:lpstr>
      <vt:lpstr>Wejście do domu i do przedszkola</vt:lpstr>
      <vt:lpstr>Nasza kaplica:</vt:lpstr>
      <vt:lpstr>Prezentacja programu PowerPoint</vt:lpstr>
      <vt:lpstr>Kuchnia i pokój komputerowy</vt:lpstr>
      <vt:lpstr>Pokój gościnny w oczekiwaniu na gości</vt:lpstr>
      <vt:lpstr>A tu mamy już gości</vt:lpstr>
      <vt:lpstr>Parafia </vt:lpstr>
      <vt:lpstr>Kościół parafialny to Diecezjalne Sanktuarium  Miłosierdzia Bożego</vt:lpstr>
      <vt:lpstr>Prezentacja programu PowerPoint</vt:lpstr>
      <vt:lpstr>Są tu cenne organy</vt:lpstr>
      <vt:lpstr>Kościół – wejście główne</vt:lpstr>
      <vt:lpstr>Obok kościoła jest figura Jezusa Miłosiernego</vt:lpstr>
      <vt:lpstr>Kościół – widok od strony naszego domu</vt:lpstr>
      <vt:lpstr>Zieleń przy kościele – od tyłu</vt:lpstr>
      <vt:lpstr>Proboszczem parafii Miłosierdzia Bożego jest ks. Jerzy Ostrowski</vt:lpstr>
      <vt:lpstr>Przedszkole  im. Św. Faustyny  „serduszko”</vt:lpstr>
      <vt:lpstr>Przedszkole zajmuje I piętro i część parteru</vt:lpstr>
      <vt:lpstr>Jedno z dwóch wejść do przedszkola</vt:lpstr>
      <vt:lpstr>Przedszkole - korytarz na I piętrze  </vt:lpstr>
      <vt:lpstr>Dyrektor s. Cecylia pasuje nowych przedszkolaków</vt:lpstr>
      <vt:lpstr>Oto prawdziwe przedszkolaki! (3-latki s. Laury)</vt:lpstr>
      <vt:lpstr>Grupa s. Mai: Pszczółki (3-latki) – już pasowane</vt:lpstr>
      <vt:lpstr>U Biedroneczek – zajęcia w grupie s. Marleny</vt:lpstr>
      <vt:lpstr>Do grupy Mróweczki (s. Laury) przyszedł Mikołaj</vt:lpstr>
      <vt:lpstr>Dzieci często odwiedzają ciekawe miejsca</vt:lpstr>
      <vt:lpstr>Występy przedszkolaków na Festynie Rodzinnym – na tle parku obok kościoła</vt:lpstr>
      <vt:lpstr>Dzieci lubią występować na scenie</vt:lpstr>
      <vt:lpstr>Prezentacja programu PowerPoint</vt:lpstr>
      <vt:lpstr>Jasełka Pszczółek – grupa s. Mai </vt:lpstr>
      <vt:lpstr>Prezentacja programu PowerPoint</vt:lpstr>
      <vt:lpstr> Najmłodszy aktor w roli głównej </vt:lpstr>
      <vt:lpstr>Prezentacja programu PowerPoint</vt:lpstr>
      <vt:lpstr> Jasełka w Domu Opieki Społecznej</vt:lpstr>
      <vt:lpstr>Prezentacja programu PowerPoint</vt:lpstr>
      <vt:lpstr>Przedstawienie ,, W promieniach Miłosierdzia”</vt:lpstr>
      <vt:lpstr>Prezentacja programu PowerPoint</vt:lpstr>
      <vt:lpstr>    Występ dzieci w Hospicjum</vt:lpstr>
      <vt:lpstr>Lubimy tańczyć!  Bal karnawałowy</vt:lpstr>
      <vt:lpstr>Na ten bal trzeba się starannie ubrać</vt:lpstr>
      <vt:lpstr>        Msza Święta dla dzieci i rodziców</vt:lpstr>
      <vt:lpstr>    Wspólna zabawa na placu kościelnym</vt:lpstr>
      <vt:lpstr>6.09 2015 -  Święto 5-lecia istnienia przedszkola (układanie tortu z babeczek)</vt:lpstr>
      <vt:lpstr>katecheza</vt:lpstr>
      <vt:lpstr>Szkoły podstawowe, w których uczą siostry:      </vt:lpstr>
      <vt:lpstr>s. Tymoteusza o Miłosierdziu Bożym dla 3-latków</vt:lpstr>
      <vt:lpstr> s. Dorota – katecheza o Janie Pawle II dla 5-latków</vt:lpstr>
      <vt:lpstr>Praca w kościele</vt:lpstr>
      <vt:lpstr>Dziecięcą scholę Promyki prowadzą s. Tymoteusza i s. Laura</vt:lpstr>
      <vt:lpstr>Koncert kolęd – specjalny występ Promyków</vt:lpstr>
      <vt:lpstr>Rekolekcje szkolne 2015</vt:lpstr>
      <vt:lpstr>Troszczymy się o stroje liturgiczne  i bieliznę kielichową (katechetki – gł. s. Dorota)</vt:lpstr>
      <vt:lpstr>Układamy kwiaty w kościele</vt:lpstr>
      <vt:lpstr> Kwiaty na Wielkanoc 2015</vt:lpstr>
      <vt:lpstr>Poprzednie święta wielkanocne </vt:lpstr>
      <vt:lpstr>Niech uwielbiony będzie Bóg  w Trójcy  i Miłosierdziu!</vt:lpstr>
      <vt:lpstr>Prezentacja programu PowerPoint</vt:lpstr>
      <vt:lpstr>Jezu ufam Tobie!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Wspólnota ZSJM  w Kielcach</dc:title>
  <dc:creator>User</dc:creator>
  <cp:lastModifiedBy>Siostra Zakonna</cp:lastModifiedBy>
  <cp:revision>123</cp:revision>
  <dcterms:created xsi:type="dcterms:W3CDTF">2016-04-13T11:45:30Z</dcterms:created>
  <dcterms:modified xsi:type="dcterms:W3CDTF">2016-11-02T10:00:28Z</dcterms:modified>
</cp:coreProperties>
</file>