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67" r:id="rId15"/>
    <p:sldId id="268" r:id="rId16"/>
    <p:sldId id="269" r:id="rId17"/>
    <p:sldId id="270" r:id="rId18"/>
    <p:sldId id="271" r:id="rId19"/>
    <p:sldId id="276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063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705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052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947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960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4284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501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092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324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423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8967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173A3-71E1-4352-9835-2106A63A5643}" type="datetimeFigureOut">
              <a:rPr lang="pl-PL" smtClean="0"/>
              <a:t>2016-04-16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6E424-A2D2-415A-AF4D-55859BCAF83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423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User\Desktop\prezentacja domu - ss.wieczyste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395977" y="551723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i="1" dirty="0" smtClean="0">
                <a:solidFill>
                  <a:schemeClr val="bg1">
                    <a:lumMod val="75000"/>
                  </a:schemeClr>
                </a:solidFill>
                <a:latin typeface="Bradley Hand ITC" panose="03070402050302030203" pitchFamily="66" charset="0"/>
              </a:rPr>
              <a:t>ZIELONA GÓRA 2016</a:t>
            </a:r>
            <a:endParaRPr lang="pl-PL" sz="3600" b="1" i="1" dirty="0">
              <a:solidFill>
                <a:schemeClr val="bg1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 descr="C:\Users\User\Desktop\prezentacja domu - ss.wieczyste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 rot="627226">
            <a:off x="4163348" y="669901"/>
            <a:ext cx="4856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>
                <a:solidFill>
                  <a:srgbClr val="FFFF00"/>
                </a:solidFill>
              </a:rPr>
              <a:t>Pan i Gospodarz tego domu</a:t>
            </a:r>
            <a:endParaRPr lang="pl-PL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9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>
        <p14:prism isContent="1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 descr="C:\Users\User\Desktop\prezentacja domu - ss.wieczyste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627784" y="6220121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FFFF00"/>
                </a:solidFill>
              </a:rPr>
              <a:t>A tu jeden z naszych pokoi…</a:t>
            </a:r>
            <a:endParaRPr lang="pl-PL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 descr="C:\Users\User\Desktop\prezentacja domu - ss.wieczyste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5" y="-273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436096" y="3927852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FFFF00"/>
                </a:solidFill>
              </a:rPr>
              <a:t>A tu „zaplecze” posiłkowe i …..</a:t>
            </a:r>
            <a:endParaRPr lang="pl-PL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 descr="C:\Users\User\Desktop\prezentacja domu - ss.wieczyste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131840" y="548680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C00000"/>
                </a:solidFill>
              </a:rPr>
              <a:t>…miejsce wspólnych spotkań</a:t>
            </a:r>
            <a:endParaRPr lang="pl-PL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290" name="Picture 2" descr="C:\Users\User\Desktop\prezentacja domu - ss.wieczyste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619671" y="2730057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C00000"/>
                </a:solidFill>
              </a:rPr>
              <a:t>To miejsce naszej pracy – piętro I. </a:t>
            </a:r>
          </a:p>
          <a:p>
            <a:pPr algn="ctr"/>
            <a:r>
              <a:rPr lang="pl-PL" sz="3200" b="1" i="1" dirty="0" smtClean="0">
                <a:solidFill>
                  <a:srgbClr val="C00000"/>
                </a:solidFill>
              </a:rPr>
              <a:t>Szkoda, ale oznaczenia powyżej</a:t>
            </a:r>
          </a:p>
          <a:p>
            <a:pPr algn="ctr"/>
            <a:r>
              <a:rPr lang="pl-PL" sz="3200" b="1" i="1" dirty="0" smtClean="0">
                <a:solidFill>
                  <a:srgbClr val="C00000"/>
                </a:solidFill>
              </a:rPr>
              <a:t> „mówią same za siebie” </a:t>
            </a:r>
            <a:r>
              <a:rPr lang="pl-PL" sz="3200" b="1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 </a:t>
            </a:r>
            <a:endParaRPr lang="pl-PL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 descr="C:\Users\User\Desktop\prezentacja domu - ss.wieczyste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" y="20613"/>
            <a:ext cx="9144000" cy="68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 rot="21385448">
            <a:off x="1711159" y="542005"/>
            <a:ext cx="6609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>
                <a:solidFill>
                  <a:srgbClr val="FFFF00"/>
                </a:solidFill>
              </a:rPr>
              <a:t>Na paterze też pracujemy, </a:t>
            </a:r>
            <a:br>
              <a:rPr lang="pl-PL" sz="3200" b="1" i="1" dirty="0" smtClean="0">
                <a:solidFill>
                  <a:srgbClr val="FFFF00"/>
                </a:solidFill>
              </a:rPr>
            </a:br>
            <a:r>
              <a:rPr lang="pl-PL" sz="3200" b="1" i="1" dirty="0" smtClean="0">
                <a:solidFill>
                  <a:srgbClr val="FFFF00"/>
                </a:solidFill>
              </a:rPr>
              <a:t>i tu udało się zobaczyć coś więcej… </a:t>
            </a:r>
            <a:r>
              <a:rPr lang="pl-PL" sz="3200" b="1" i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 </a:t>
            </a:r>
            <a:endParaRPr lang="pl-PL" sz="3200" b="1" i="1" dirty="0">
              <a:solidFill>
                <a:srgbClr val="FFFF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 rot="21389673">
            <a:off x="1110122" y="2548372"/>
            <a:ext cx="7078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>
                <a:solidFill>
                  <a:srgbClr val="FFFF00"/>
                </a:solidFill>
              </a:rPr>
              <a:t>A tak w ogóle, to  w </a:t>
            </a:r>
            <a:r>
              <a:rPr lang="pl-PL" sz="3200" b="1" i="1" dirty="0" err="1" smtClean="0">
                <a:solidFill>
                  <a:srgbClr val="FFFF00"/>
                </a:solidFill>
              </a:rPr>
              <a:t>wieeelu</a:t>
            </a:r>
            <a:r>
              <a:rPr lang="pl-PL" sz="3200" b="1" i="1" dirty="0" smtClean="0">
                <a:solidFill>
                  <a:srgbClr val="FFFF00"/>
                </a:solidFill>
              </a:rPr>
              <a:t> pokojach </a:t>
            </a:r>
            <a:br>
              <a:rPr lang="pl-PL" sz="3200" b="1" i="1" dirty="0" smtClean="0">
                <a:solidFill>
                  <a:srgbClr val="FFFF00"/>
                </a:solidFill>
              </a:rPr>
            </a:br>
            <a:r>
              <a:rPr lang="pl-PL" sz="3200" b="1" i="1" dirty="0" smtClean="0">
                <a:solidFill>
                  <a:srgbClr val="FFFF00"/>
                </a:solidFill>
              </a:rPr>
              <a:t>znajduje się 30-tu chorych.</a:t>
            </a:r>
            <a:endParaRPr lang="pl-PL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>
        <p14:prism isContent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 descr="C:\Users\User\Desktop\prezentacja domu - ss.wieczyste\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3676" y="188640"/>
            <a:ext cx="7438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C00000"/>
                </a:solidFill>
              </a:rPr>
              <a:t>A teraz rozejrzyjmy się na zewnątrz – </a:t>
            </a:r>
            <a:br>
              <a:rPr lang="pl-PL" sz="3200" b="1" i="1" dirty="0" smtClean="0">
                <a:solidFill>
                  <a:srgbClr val="C00000"/>
                </a:solidFill>
              </a:rPr>
            </a:br>
            <a:r>
              <a:rPr lang="pl-PL" sz="3200" b="1" i="1" dirty="0" smtClean="0">
                <a:solidFill>
                  <a:srgbClr val="C00000"/>
                </a:solidFill>
              </a:rPr>
              <a:t>to </a:t>
            </a:r>
            <a:r>
              <a:rPr lang="pl-PL" sz="3200" b="1" i="1" dirty="0" smtClean="0">
                <a:solidFill>
                  <a:srgbClr val="C00000"/>
                </a:solidFill>
              </a:rPr>
              <a:t>parafialna kawiarnia „Pod Aniołami”</a:t>
            </a:r>
            <a:endParaRPr lang="pl-PL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7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>
        <p14:prism isContent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2" name="Picture 2" descr="C:\Users\User\Desktop\prezentacja domu - ss.wieczyste\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 rot="19367127">
            <a:off x="338455" y="4491271"/>
            <a:ext cx="4418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>
                <a:solidFill>
                  <a:srgbClr val="C00000"/>
                </a:solidFill>
              </a:rPr>
              <a:t>… A tu wejście do  niej...</a:t>
            </a:r>
            <a:endParaRPr lang="pl-PL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14:prism isContent="1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User\Desktop\prezentacja domu - ss.wieczyste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63688" y="548680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C00000"/>
                </a:solidFill>
              </a:rPr>
              <a:t>Parafialne miejsce relaksu „mówi samo za siebie”.</a:t>
            </a:r>
            <a:endParaRPr lang="pl-PL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>
        <p14:prism isContent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G:\DCIM\100OLYMP\P4160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59532" y="3638927"/>
            <a:ext cx="846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i="1" dirty="0" smtClean="0">
                <a:solidFill>
                  <a:srgbClr val="FFFF00"/>
                </a:solidFill>
              </a:rPr>
              <a:t>Widok z okna naszego mieszkania.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239344" y="4725144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FFFF00"/>
                </a:solidFill>
              </a:rPr>
              <a:t>ŻEGNAMY I ZAPRASZAMY!</a:t>
            </a:r>
          </a:p>
          <a:p>
            <a:pPr algn="ctr"/>
            <a:r>
              <a:rPr lang="pl-PL" sz="3200" b="1" i="1" dirty="0" smtClean="0">
                <a:solidFill>
                  <a:srgbClr val="FFFF00"/>
                </a:solidFill>
              </a:rPr>
              <a:t>Ufajmy Panu!!!</a:t>
            </a:r>
            <a:endParaRPr lang="pl-PL" sz="2400" dirty="0">
              <a:solidFill>
                <a:srgbClr val="FFFF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807804" y="626778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smtClean="0">
                <a:solidFill>
                  <a:srgbClr val="FFFF00"/>
                </a:solidFill>
              </a:rPr>
              <a:t>(s.Rita, s.Miriam, s.Jonasza, s.Agnieszka)</a:t>
            </a:r>
            <a:endParaRPr lang="pl-PL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User\Desktop\prezentacja domu - ss.wieczyste\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2"/>
            <a:ext cx="9144000" cy="684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0" y="620688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C00000"/>
                </a:solidFill>
              </a:rPr>
              <a:t>Kościół rzymsko-katolicki </a:t>
            </a:r>
          </a:p>
          <a:p>
            <a:pPr algn="ctr"/>
            <a:r>
              <a:rPr lang="pl-PL" sz="3200" b="1" i="1" dirty="0" smtClean="0">
                <a:solidFill>
                  <a:srgbClr val="C00000"/>
                </a:solidFill>
              </a:rPr>
              <a:t>pw. św. Józefa Oblubieńca </a:t>
            </a:r>
          </a:p>
        </p:txBody>
      </p:sp>
    </p:spTree>
    <p:extLst>
      <p:ext uri="{BB962C8B-B14F-4D97-AF65-F5344CB8AC3E}">
        <p14:creationId xmlns:p14="http://schemas.microsoft.com/office/powerpoint/2010/main" val="27860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User\Desktop\prezentacja domu - ss.wieczyste\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4" y="0"/>
            <a:ext cx="9171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547664" y="90872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C00000"/>
                </a:solidFill>
              </a:rPr>
              <a:t>Nasz parafialny Wielki Patron</a:t>
            </a:r>
            <a:endParaRPr lang="pl-PL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3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4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User\Desktop\prezentacja domu - ss.wieczyste\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 rot="21000077">
            <a:off x="263722" y="441841"/>
            <a:ext cx="5078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>
                <a:solidFill>
                  <a:srgbClr val="C00000"/>
                </a:solidFill>
                <a:latin typeface="+mj-lt"/>
              </a:rPr>
              <a:t>Wjazd do naszego Hospicjum</a:t>
            </a:r>
            <a:endParaRPr lang="pl-PL" sz="3200" b="1" i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81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User\Desktop\prezentacja domu - ss.wieczyste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 rot="20412228">
            <a:off x="2631431" y="2461526"/>
            <a:ext cx="252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i="1" dirty="0" smtClean="0">
                <a:solidFill>
                  <a:srgbClr val="FFFF00"/>
                </a:solidFill>
              </a:rPr>
              <a:t>WITAMY!!!</a:t>
            </a:r>
            <a:endParaRPr lang="pl-PL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C:\Users\User\Desktop\prezentacja domu - ss.wieczyste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 rot="3929305">
            <a:off x="3697571" y="5395630"/>
            <a:ext cx="2295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>
                <a:solidFill>
                  <a:srgbClr val="C00000"/>
                </a:solidFill>
              </a:rPr>
              <a:t>Wejście nr 1</a:t>
            </a:r>
            <a:endParaRPr lang="pl-PL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User\Desktop\prezentacja domu - ss.wieczyste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63688" y="501317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C00000"/>
                </a:solidFill>
              </a:rPr>
              <a:t>Wejście nr 2</a:t>
            </a:r>
            <a:endParaRPr lang="pl-PL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 descr="C:\Users\User\Desktop\prezentacja domu - ss.wieczyste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411760" y="566124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i="1" dirty="0" smtClean="0">
                <a:solidFill>
                  <a:srgbClr val="FFFF00"/>
                </a:solidFill>
              </a:rPr>
              <a:t>Nasz dłuuugi korytarz…</a:t>
            </a:r>
            <a:endParaRPr lang="pl-PL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 descr="C:\Users\User\Desktop\prezentacja domu - ss.wieczyste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987824" y="559509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solidFill>
                  <a:srgbClr val="FFFF00"/>
                </a:solidFill>
              </a:rPr>
              <a:t>….ciąg dalszy …..</a:t>
            </a:r>
            <a:endParaRPr lang="pl-PL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2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139</Words>
  <Application>Microsoft Office PowerPoint</Application>
  <PresentationFormat>Pokaz na ekranie (4:3)</PresentationFormat>
  <Paragraphs>26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33</cp:revision>
  <dcterms:created xsi:type="dcterms:W3CDTF">2016-04-16T14:59:53Z</dcterms:created>
  <dcterms:modified xsi:type="dcterms:W3CDTF">2016-04-16T17:52:37Z</dcterms:modified>
</cp:coreProperties>
</file>